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sldIdLst>
    <p:sldId id="290" r:id="rId2"/>
    <p:sldId id="299" r:id="rId3"/>
    <p:sldId id="298" r:id="rId4"/>
    <p:sldId id="295" r:id="rId5"/>
    <p:sldId id="296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311" r:id="rId16"/>
    <p:sldId id="314" r:id="rId17"/>
    <p:sldId id="312" r:id="rId18"/>
    <p:sldId id="313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9" autoAdjust="0"/>
  </p:normalViewPr>
  <p:slideViewPr>
    <p:cSldViewPr>
      <p:cViewPr varScale="1">
        <p:scale>
          <a:sx n="51" d="100"/>
          <a:sy n="51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1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27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6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31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6095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30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02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15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9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73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98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32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3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40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07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79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2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1763688"/>
            <a:ext cx="4760786" cy="5256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ПОСЁЛОК КОМСОМОЛЬСКИЙ – МОЙ КРАЙ РОДНОЙ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Пос. Комсомольский, 2015</a:t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660" y="10750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Филиал Муниципального </a:t>
            </a:r>
            <a:r>
              <a:rPr lang="ru-RU" dirty="0">
                <a:solidFill>
                  <a:schemeClr val="accent1"/>
                </a:solidFill>
              </a:rPr>
              <a:t>а</a:t>
            </a:r>
            <a:r>
              <a:rPr lang="ru-RU" dirty="0" smtClean="0">
                <a:solidFill>
                  <a:schemeClr val="accent1"/>
                </a:solidFill>
              </a:rPr>
              <a:t>втономного общеобразовательного учреждения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«Комсомольская СОШ»</a:t>
            </a:r>
          </a:p>
          <a:p>
            <a:pPr algn="ctr"/>
            <a:r>
              <a:rPr lang="ru-RU" dirty="0">
                <a:solidFill>
                  <a:schemeClr val="accent1"/>
                </a:solidFill>
              </a:rPr>
              <a:t>д</a:t>
            </a:r>
            <a:r>
              <a:rPr lang="ru-RU" dirty="0" smtClean="0">
                <a:solidFill>
                  <a:schemeClr val="accent1"/>
                </a:solidFill>
              </a:rPr>
              <a:t>етский сад «Ёлочка»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6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95536"/>
            <a:ext cx="5400601" cy="7971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абота с родителями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С</a:t>
            </a:r>
            <a:r>
              <a:rPr lang="ru-RU" sz="36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оставление творческих рассказов на тему «Посёлок в котором я живу»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Выставка рисунков «Посёлок Комсомольский мой край родной»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Встреча с интересными людьми</a:t>
            </a:r>
          </a:p>
        </p:txBody>
      </p:sp>
    </p:spTree>
    <p:extLst>
      <p:ext uri="{BB962C8B-B14F-4D97-AF65-F5344CB8AC3E}">
        <p14:creationId xmlns="" xmlns:p14="http://schemas.microsoft.com/office/powerpoint/2010/main" val="5612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1979712"/>
            <a:ext cx="532859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Викторина «Посёлок Комсомольский: старый и новый»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Презентация книги «Посёлок Комсомольский-мой край родной»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467544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III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ЭТАП-</a:t>
            </a:r>
          </a:p>
          <a:p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ЗАКЛЮЧИТЕЛЬНЫЙ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190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1187624"/>
            <a:ext cx="54726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Архивы Комсомольской средней общеобразовательной школы, библиотеки;</a:t>
            </a:r>
          </a:p>
          <a:p>
            <a:pPr marL="457200" indent="-457200" algn="ctr">
              <a:buAutoNum type="arabicPeriod"/>
            </a:pPr>
            <a:r>
              <a:rPr lang="ru-RU" sz="2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Воспоминания Андрияновой Л.А. – жительницы посёлка;</a:t>
            </a:r>
          </a:p>
          <a:p>
            <a:pPr marL="457200" indent="-457200" algn="ctr">
              <a:buAutoNum type="arabicPeriod"/>
            </a:pPr>
            <a:r>
              <a:rPr lang="ru-RU" sz="2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Личные архивы семьи Козловых;</a:t>
            </a:r>
          </a:p>
          <a:p>
            <a:pPr marL="457200" indent="-457200" algn="ctr">
              <a:buAutoNum type="arabicPeriod"/>
            </a:pPr>
            <a:r>
              <a:rPr lang="ru-RU" sz="2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Личные архивы семьи Набиевых;</a:t>
            </a:r>
          </a:p>
          <a:p>
            <a:pPr marL="457200" indent="-457200" algn="ctr">
              <a:buAutoNum type="arabicPeriod"/>
            </a:pPr>
            <a:r>
              <a:rPr lang="ru-RU" sz="2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Материалы главы администрации посёлка Комсомольского.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6675" y="323528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Источники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1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039">
            <a:off x="521097" y="729607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9" y="5278737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08720" y="435597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Встреча с интересными людьми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9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51520"/>
            <a:ext cx="3816424" cy="2427734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60848" y="2843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Лепка «Мой поселок»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491">
            <a:off x="387188" y="3515076"/>
            <a:ext cx="3327256" cy="24954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147">
            <a:off x="3237086" y="4232750"/>
            <a:ext cx="3299350" cy="24745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660">
            <a:off x="684475" y="6358966"/>
            <a:ext cx="3140632" cy="235547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65494" y="694249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Рисование «Мой детский сад»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0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319">
            <a:off x="622341" y="327940"/>
            <a:ext cx="3212976" cy="428396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" y="5314276"/>
            <a:ext cx="2948947" cy="221171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44824" y="4716016"/>
            <a:ext cx="458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Экскурсия в  «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Загрос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56" y="6276115"/>
            <a:ext cx="3332989" cy="24997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24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4932040"/>
            <a:ext cx="4797152" cy="35978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467544"/>
            <a:ext cx="4884522" cy="33123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0648" y="4211960"/>
            <a:ext cx="587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Улица Дачная – прошлое и настоящее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753">
            <a:off x="669833" y="4701963"/>
            <a:ext cx="4919633" cy="368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4704" y="3995936"/>
            <a:ext cx="309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 здании клуба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1" y="323528"/>
            <a:ext cx="4520037" cy="339002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642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220072"/>
            <a:ext cx="4773149" cy="357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489">
            <a:off x="632147" y="713618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48603" y="4387334"/>
            <a:ext cx="2941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 библиотеке</a:t>
            </a:r>
          </a:p>
        </p:txBody>
      </p:sp>
    </p:spTree>
    <p:extLst>
      <p:ext uri="{BB962C8B-B14F-4D97-AF65-F5344CB8AC3E}">
        <p14:creationId xmlns="" xmlns:p14="http://schemas.microsoft.com/office/powerpoint/2010/main" val="34342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1115616"/>
            <a:ext cx="518457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АКТУАЛЬНОСТЬ</a:t>
            </a:r>
          </a:p>
          <a:p>
            <a:pPr algn="ctr"/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ru-RU" sz="28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Из наблюдений и бесед с детьми мы убедились в том, что дети имеют незначительные знания о истории своего родного края.</a:t>
            </a:r>
          </a:p>
          <a:p>
            <a:pPr algn="just"/>
            <a:r>
              <a:rPr lang="ru-RU" sz="28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Родители уделяют не достаточно внимания патриотическому воспитанию и развитию интереса и положительного отношения детей к родному посёлку</a:t>
            </a:r>
            <a:endParaRPr lang="ru-RU" sz="2800" i="1" dirty="0">
              <a:ln w="22225">
                <a:solidFill>
                  <a:schemeClr val="accent2"/>
                </a:solidFill>
                <a:prstDash val="solid"/>
              </a:ln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251520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ЭТАП -</a:t>
            </a:r>
            <a:b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ЦЕЛЕПОЛОГАНИЕ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351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88" y="1187624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ГИПОТЕЗА</a:t>
            </a:r>
          </a:p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2627784"/>
            <a:ext cx="489654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Bookman Old Style" panose="02050604050505020204" pitchFamily="18" charset="0"/>
              </a:rPr>
              <a:t>	Рассказывая детям историю становления посёлка, мы сможем</a:t>
            </a:r>
          </a:p>
          <a:p>
            <a:pPr algn="just"/>
            <a:r>
              <a:rPr lang="ru-RU" sz="2800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Bookman Old Style" panose="02050604050505020204" pitchFamily="18" charset="0"/>
              </a:rPr>
              <a:t>осуществить процесс формирования духовно- нравственного отношения и чувства</a:t>
            </a:r>
            <a:endParaRPr lang="ru-RU" sz="2800" i="1" dirty="0">
              <a:ln w="22225">
                <a:solidFill>
                  <a:schemeClr val="accent2"/>
                </a:solidFill>
                <a:prstDash val="solid"/>
              </a:ln>
              <a:latin typeface="Bookman Old Style" panose="02050604050505020204" pitchFamily="18" charset="0"/>
            </a:endParaRPr>
          </a:p>
          <a:p>
            <a:pPr algn="just"/>
            <a:r>
              <a:rPr lang="ru-RU" sz="2800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Bookman Old Style" panose="02050604050505020204" pitchFamily="18" charset="0"/>
              </a:rPr>
              <a:t>сопричастности к</a:t>
            </a:r>
          </a:p>
          <a:p>
            <a:pPr algn="just"/>
            <a:r>
              <a:rPr lang="ru-RU" sz="2800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Bookman Old Style" panose="02050604050505020204" pitchFamily="18" charset="0"/>
              </a:rPr>
              <a:t>малой родине, к природе родного края.</a:t>
            </a:r>
            <a:endParaRPr lang="ru-RU" sz="2800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6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39552"/>
            <a:ext cx="4760786" cy="203431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1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Формирование у детей представлений о истории своего посёлка.</a:t>
            </a:r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31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Дать детям доступное представление о истории зарождения посёлка.</a:t>
            </a:r>
            <a:br>
              <a:rPr lang="ru-RU" sz="31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31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- Формировать чувства патриотизма. </a:t>
            </a:r>
            <a:br>
              <a:rPr lang="ru-RU" sz="31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31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- Воспитывать уважение и любовь к своей малой родине.</a:t>
            </a:r>
            <a:br>
              <a:rPr lang="ru-RU" sz="31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3070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ОЖИДАЕМЫЙ РЕЗУЛЬТАТ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Дети знают и называют свой посёлок, улицы, предприятия и учреждения;</a:t>
            </a:r>
            <a:br>
              <a:rPr lang="ru-RU" sz="28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8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Bookman Old Style" panose="02050604050505020204" pitchFamily="18" charset="0"/>
              </a:rPr>
              <a:t>У детей сформированы чувства патриотизма, уважения и гордости к своему посёлку и желание сохранить его чистым и красивым;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34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59632"/>
            <a:ext cx="602128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СОВМЕСТНАЯ ДЕЯТЕЛЬНОСТЬ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Беседы с детьми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 	Посёлок: Прошлое и настоящее»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	 «Моя любимая улиц»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	 «Предприятия посёлка «</a:t>
            </a:r>
            <a:r>
              <a:rPr lang="ru-RU" i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Загрос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»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Экскурсии</a:t>
            </a:r>
          </a:p>
          <a:p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</a:t>
            </a:r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По посёлку : улица Дачная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</a:t>
            </a:r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 	  В учреждения посёлка (администрация,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	  школа, ФАП.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	  В «</a:t>
            </a:r>
            <a:r>
              <a:rPr lang="ru-RU" i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Загрос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«       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Чтение и разучивание стихов</a:t>
            </a:r>
          </a:p>
          <a:p>
            <a:r>
              <a:rPr lang="ru-RU" sz="14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       	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Н.М. Языков «Родной край»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   	 Е.Д. Ефимова «Комсомольский»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    	А. </a:t>
            </a:r>
            <a:r>
              <a:rPr lang="ru-RU" i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Адамберг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«Мой посёлок»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       	Н. Плотникова «К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40-летию 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посёлка»</a:t>
            </a:r>
          </a:p>
          <a:p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В. Шубин «Посёлок Комсомольский»</a:t>
            </a:r>
          </a:p>
          <a:p>
            <a:r>
              <a:rPr lang="ru-RU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</a:t>
            </a:r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В. Дорожка «Мой комсомольский»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251520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II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ЭТАП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РАЗРАБОТКА ПРЕКТА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5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683568"/>
            <a:ext cx="57606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О</a:t>
            </a: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формление альбома «Посёлок Комсомольский»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Рассматривание фотографий, просмотр слайдов и видеофильма «Комсомольский!» –</a:t>
            </a:r>
            <a:r>
              <a:rPr lang="ru-RU" sz="4000" i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Лаута</a:t>
            </a: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Т.В., 2008</a:t>
            </a:r>
          </a:p>
          <a:p>
            <a:r>
              <a:rPr lang="ru-RU" sz="4000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</a:t>
            </a:r>
            <a:endParaRPr lang="ru-RU" sz="4000" i="1" dirty="0" smtClean="0">
              <a:ln w="22225">
                <a:solidFill>
                  <a:schemeClr val="accent2"/>
                </a:solidFill>
                <a:prstDash val="solid"/>
              </a:ln>
              <a:latin typeface="Bookman Old Style" panose="020506040505050202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500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33578"/>
            <a:ext cx="5760640" cy="8894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Игровая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деятельность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Сюжетно- ролевые игры : </a:t>
            </a:r>
          </a:p>
          <a:p>
            <a:r>
              <a:rPr lang="ru-RU" sz="4000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</a:t>
            </a:r>
            <a:r>
              <a:rPr lang="ru-RU" sz="32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«Строители», 	«Путешествие по 	родному	посёлку»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Конструирование </a:t>
            </a:r>
            <a:r>
              <a:rPr lang="ru-RU" sz="32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«Посёлок будущего»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Дидактические игры </a:t>
            </a:r>
          </a:p>
          <a:p>
            <a:r>
              <a:rPr lang="ru-RU" sz="32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«Расскажи про свой 	посёлок»</a:t>
            </a:r>
          </a:p>
          <a:p>
            <a:r>
              <a:rPr lang="ru-RU" sz="32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«Собери правильно»</a:t>
            </a:r>
          </a:p>
          <a:p>
            <a:r>
              <a:rPr lang="ru-RU" sz="3200" i="1" dirty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	</a:t>
            </a:r>
            <a:r>
              <a:rPr lang="ru-RU" sz="32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«Сравнение»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5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8" y="467544"/>
            <a:ext cx="4824536" cy="85254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ПРОДУКТИВНАЯ ДЕЯТЕЛЬНОСТЬ</a:t>
            </a:r>
          </a:p>
          <a:p>
            <a:pPr algn="ctr"/>
            <a:endParaRPr lang="ru-RU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4000" i="1" u="sng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Рисование </a:t>
            </a:r>
          </a:p>
          <a:p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«Мой детский сад»</a:t>
            </a:r>
          </a:p>
          <a:p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«Улицы родного посёлка» </a:t>
            </a:r>
          </a:p>
          <a:p>
            <a:r>
              <a:rPr lang="ru-RU" sz="4000" i="1" u="sng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Лепка </a:t>
            </a:r>
          </a:p>
          <a:p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«Мой посёлок» </a:t>
            </a:r>
          </a:p>
          <a:p>
            <a:r>
              <a:rPr lang="ru-RU" sz="4000" i="1" u="sng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Аппликация</a:t>
            </a:r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</a:p>
          <a:p>
            <a:r>
              <a:rPr lang="ru-RU" sz="4000" i="1" dirty="0" smtClean="0">
                <a:ln w="22225">
                  <a:solidFill>
                    <a:schemeClr val="accent2"/>
                  </a:solidFill>
                  <a:prstDash val="solid"/>
                </a:ln>
                <a:latin typeface="Bookman Old Style" panose="02050604050505020204" pitchFamily="18" charset="0"/>
              </a:rPr>
              <a:t>«Мой дом»</a:t>
            </a:r>
          </a:p>
          <a:p>
            <a:pPr algn="ctr"/>
            <a:endParaRPr lang="ru-RU" sz="4000" i="1" dirty="0" smtClean="0">
              <a:ln w="22225">
                <a:solidFill>
                  <a:schemeClr val="accent2"/>
                </a:solidFill>
                <a:prstDash val="solid"/>
              </a:ln>
              <a:latin typeface="Bookman Old Style" panose="02050604050505020204" pitchFamily="18" charset="0"/>
            </a:endParaRPr>
          </a:p>
          <a:p>
            <a:pPr algn="ctr"/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8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1200</TotalTime>
  <Words>197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ПРОЕКТ  ПОСЁЛОК КОМСОМОЛЬСКИЙ – МОЙ КРАЙ РОДНОЙ     Пос. Комсомольский, 2015  </vt:lpstr>
      <vt:lpstr>Слайд 2</vt:lpstr>
      <vt:lpstr>Слайд 3</vt:lpstr>
      <vt:lpstr>ЦЕЛЬ:  Формирование у детей представлений о истории своего посёлка.  ЗАДАЧИ: - Дать детям доступное представление о истории зарождения посёлка. - Формировать чувства патриотизма.  - Воспитывать уважение и любовь к своей малой родине.             </vt:lpstr>
      <vt:lpstr>ОЖИДАЕМЫЙ РЕЗУЛЬТАТ  Дети знают и называют свой посёлок, улицы, предприятия и учреждения; У детей сформированы чувства патриотизма, уважения и гордости к своему посёлку и желание сохранить его чистым и красивым;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Ёлочка</dc:creator>
  <cp:lastModifiedBy>ывывы</cp:lastModifiedBy>
  <cp:revision>129</cp:revision>
  <cp:lastPrinted>2015-02-24T17:14:11Z</cp:lastPrinted>
  <dcterms:modified xsi:type="dcterms:W3CDTF">2015-03-19T20:36:46Z</dcterms:modified>
</cp:coreProperties>
</file>